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2021/11/20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2279650" y="692696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latin typeface="Arial" charset="0"/>
              </a:rPr>
              <a:t>日本臨床検査医学会</a:t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40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4000" b="1" dirty="0">
                <a:latin typeface="Arial" charset="0"/>
              </a:rPr>
              <a:t>開示</a:t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35360" y="2564904"/>
            <a:ext cx="11521280" cy="3364408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⑨ 試薬・機器・役務等の供与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:       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⑩ 特別な便益の提供：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191344" y="188916"/>
            <a:ext cx="84978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200" b="1" dirty="0">
                <a:latin typeface="ＭＳ Ｐゴシック" charset="-128"/>
              </a:rPr>
              <a:t>様式１－</a:t>
            </a:r>
            <a:r>
              <a:rPr kumimoji="0" lang="en-US" altLang="ja-JP" sz="2200" b="1" dirty="0">
                <a:latin typeface="ＭＳ Ｐゴシック" charset="-128"/>
              </a:rPr>
              <a:t>B</a:t>
            </a:r>
            <a:r>
              <a:rPr kumimoji="0" lang="ja-JP" altLang="en-US" sz="2200" b="1" dirty="0">
                <a:latin typeface="ＭＳ Ｐゴシック" charset="-128"/>
              </a:rPr>
              <a:t>　学術講演会口頭発表時、申告すべきＣＯＩ状態がある場合</a:t>
            </a:r>
            <a:endParaRPr lang="ja-JP" altLang="en-US" sz="2200" dirty="0">
              <a:latin typeface="ＭＳ Ｐゴシック" charset="-128"/>
            </a:endParaRPr>
          </a:p>
        </p:txBody>
      </p:sp>
      <p:pic>
        <p:nvPicPr>
          <p:cNvPr id="14340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2859" y="6064925"/>
            <a:ext cx="7270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7465168" y="6207800"/>
            <a:ext cx="453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一般社団法人　</a:t>
            </a:r>
            <a:r>
              <a:rPr lang="ja-JP" altLang="en-US" sz="240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166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日本臨床検査医学会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わだ よしあき</cp:lastModifiedBy>
  <cp:revision>18</cp:revision>
  <dcterms:created xsi:type="dcterms:W3CDTF">2012-08-22T19:13:55Z</dcterms:created>
  <dcterms:modified xsi:type="dcterms:W3CDTF">2021-11-19T23:31:55Z</dcterms:modified>
</cp:coreProperties>
</file>